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70D2A8-0F93-4B55-AECD-55E2D7979EBB}" type="datetimeFigureOut">
              <a:rPr lang="en-US" smtClean="0"/>
              <a:t>10/9/2015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25DA9-1D30-4210-BA5C-3433FFFC4FA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76200"/>
            <a:ext cx="7851648" cy="1828800"/>
          </a:xfrm>
        </p:spPr>
        <p:txBody>
          <a:bodyPr/>
          <a:lstStyle/>
          <a:p>
            <a:r>
              <a:rPr lang="en-US" dirty="0" smtClean="0"/>
              <a:t>THE STORY OF ST. JOSEPH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19800"/>
            <a:ext cx="7854696" cy="17526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  <a:r>
              <a:rPr lang="en-US" dirty="0" smtClean="0">
                <a:solidFill>
                  <a:schemeClr val="bg1"/>
                </a:solidFill>
              </a:rPr>
              <a:t>y Brody Gallagher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\\sjhs-fs1\GallagherBrody$\2015-2016\Photography\Assignments\03 - Composition Rules\100_8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45" y="1828800"/>
            <a:ext cx="540111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98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picture shows the large number of students in the Student Government, which displays the responsibility and intelligence of the St. Joseph student body.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2" cy="45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61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photo is a representation of the faith, loyalty and truth that we hold at Saint Joseph. This statue perfectly embodies our faith and excellence.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4" y="838464"/>
            <a:ext cx="6095290" cy="457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5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I intended for this image to capture the beauty of the St. Joseph High School campus. I thought that the red brick building would be a perfect way to do so.</a:t>
            </a:r>
            <a:endParaRPr lang="en-US" dirty="0"/>
          </a:p>
        </p:txBody>
      </p:sp>
      <p:pic>
        <p:nvPicPr>
          <p:cNvPr id="2050" name="Picture 2" descr="\\sjhs-fs1\GallagherBrody$\2015-2016\Photography\Assignments\04 - Story of St. Joseph\100_8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52" y="838200"/>
            <a:ext cx="609529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1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photograph is meant to show the school itself and the environment surrounding it. It shows the tranquility of the St. Joseph environment.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2" y="838464"/>
            <a:ext cx="6095296" cy="45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8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This photo shows the vast field that St. Joseph has for athletics. The openness of the area is shown by the presence of small foreground objects and large background objects.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4" cy="45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5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picture uses the football equipment on the field to show St. Joseph’s focus on football.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4" cy="45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picture displays Saint Joseph High School’s history of athletic success by showcasing the school’s trophies.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4" cy="45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4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photograph displays the school’s strong </a:t>
            </a:r>
          </a:p>
          <a:p>
            <a:pPr marL="0" indent="0" algn="ctr">
              <a:buNone/>
            </a:pPr>
            <a:r>
              <a:rPr lang="en-US" dirty="0" smtClean="0"/>
              <a:t>bonds with the Christian faith.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3" cy="457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6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picture shows how Saint Joseph himself is a role model and an example of faith for every student at St. Joseph High School.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3" cy="45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1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29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This photograph shows the lunch room, where students can socialize and strengthen the bonds of the                St. Joseph High School family.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53" y="838464"/>
            <a:ext cx="6095292" cy="457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46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254</Words>
  <Application>Microsoft Office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THE STORY OF ST. JOSEPH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 OF ST. JOSEPH</dc:title>
  <dc:creator>Windows User</dc:creator>
  <cp:lastModifiedBy>Windows User</cp:lastModifiedBy>
  <cp:revision>11</cp:revision>
  <dcterms:created xsi:type="dcterms:W3CDTF">2015-10-09T15:03:39Z</dcterms:created>
  <dcterms:modified xsi:type="dcterms:W3CDTF">2015-10-09T15:31:19Z</dcterms:modified>
</cp:coreProperties>
</file>